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EEDFF5-47CB-446B-906D-9926ABDB9A1B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71D65F-2BEF-4142-9C21-2443AD78E0A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1"/>
            <a:ext cx="7772400" cy="914400"/>
          </a:xfrm>
        </p:spPr>
        <p:txBody>
          <a:bodyPr/>
          <a:lstStyle/>
          <a:p>
            <a:r>
              <a:rPr lang="en-US" dirty="0" smtClean="0"/>
              <a:t>Course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01000" cy="50292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I. Approaches to Evaluation 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6 classes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3 projects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1 group presentation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2. Review of Data/Programs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3 classes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Class Activities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3. Presentations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2 classes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Evaluation of a School Program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4. Field Experience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35 hour field experience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dirty="0" smtClean="0"/>
              <a:t>Chapter 5: Expertise &amp; Consumer-Oriented*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Chapter 6: Program-Oriented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Chapter 7: Decision-Oriented*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Chapter 8: Participant-Oriented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Chapter 9: Cultural Competence &amp; Capacity Building</a:t>
            </a:r>
            <a:r>
              <a:rPr lang="en-US" sz="2800" dirty="0" smtClean="0"/>
              <a:t>*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*(project associated chapters)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Data/Programs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1. Educational </a:t>
            </a:r>
            <a:r>
              <a:rPr lang="en-US" dirty="0" smtClean="0"/>
              <a:t>Data– Review of School Data</a:t>
            </a:r>
          </a:p>
          <a:p>
            <a:r>
              <a:rPr lang="en-US" u="sng" dirty="0" smtClean="0"/>
              <a:t>Categorize</a:t>
            </a:r>
            <a:r>
              <a:rPr lang="en-US" dirty="0" smtClean="0"/>
              <a:t> by Demographics, Student Learning, Perception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2. Local </a:t>
            </a:r>
            <a:r>
              <a:rPr lang="en-US" dirty="0" smtClean="0"/>
              <a:t>– Critique of Local Data</a:t>
            </a:r>
          </a:p>
          <a:p>
            <a:r>
              <a:rPr lang="en-US" dirty="0" smtClean="0"/>
              <a:t>AP, SAT, PSSA, Curriculum-based</a:t>
            </a:r>
          </a:p>
          <a:p>
            <a:r>
              <a:rPr lang="en-US" u="sng" dirty="0" smtClean="0"/>
              <a:t>Critique</a:t>
            </a:r>
            <a:r>
              <a:rPr lang="en-US" dirty="0" smtClean="0"/>
              <a:t> the strengths and weaknesses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3. Global </a:t>
            </a:r>
            <a:r>
              <a:rPr lang="en-US" dirty="0" smtClean="0"/>
              <a:t>– Reflect on Global Data</a:t>
            </a:r>
          </a:p>
          <a:p>
            <a:r>
              <a:rPr lang="en-US" u="sng" dirty="0" smtClean="0"/>
              <a:t>Reflect</a:t>
            </a:r>
            <a:r>
              <a:rPr lang="en-US" dirty="0" smtClean="0"/>
              <a:t> on the information and make observations about the nation, state, and district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Evaluation Project &amp;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Guidelines in Ch. 11-13 and 17</a:t>
            </a:r>
          </a:p>
          <a:p>
            <a:r>
              <a:rPr lang="en-US" dirty="0" smtClean="0"/>
              <a:t>With your mentor:</a:t>
            </a:r>
          </a:p>
          <a:p>
            <a:pPr lvl="1"/>
            <a:r>
              <a:rPr lang="en-US" dirty="0" smtClean="0"/>
              <a:t>Select a recently adopted program or initiative</a:t>
            </a:r>
          </a:p>
          <a:p>
            <a:pPr lvl="1"/>
            <a:r>
              <a:rPr lang="en-US" dirty="0" smtClean="0"/>
              <a:t>Locate a good evaluation report that has been completed</a:t>
            </a:r>
          </a:p>
          <a:p>
            <a:pPr lvl="1"/>
            <a:r>
              <a:rPr lang="en-US" dirty="0" smtClean="0"/>
              <a:t>Interview (at least 3) intended users</a:t>
            </a:r>
          </a:p>
          <a:p>
            <a:pPr lvl="1"/>
            <a:r>
              <a:rPr lang="en-US" dirty="0" smtClean="0"/>
              <a:t>Determine their reaction to the information</a:t>
            </a:r>
          </a:p>
          <a:p>
            <a:pPr lvl="1"/>
            <a:r>
              <a:rPr lang="en-US" dirty="0" smtClean="0"/>
              <a:t>If they do not have the </a:t>
            </a:r>
            <a:r>
              <a:rPr lang="en-US" dirty="0" smtClean="0"/>
              <a:t>information secure </a:t>
            </a:r>
            <a:r>
              <a:rPr lang="en-US" dirty="0" smtClean="0"/>
              <a:t>it for them prior to the interview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In summary your written document should:</a:t>
            </a:r>
          </a:p>
          <a:p>
            <a:pPr lvl="1"/>
            <a:r>
              <a:rPr lang="en-US" dirty="0" smtClean="0"/>
              <a:t>Summarize the evaluation</a:t>
            </a:r>
          </a:p>
          <a:p>
            <a:pPr lvl="1"/>
            <a:r>
              <a:rPr lang="en-US" dirty="0" smtClean="0"/>
              <a:t>Provide your personal critique of the document and the methodology </a:t>
            </a:r>
          </a:p>
          <a:p>
            <a:pPr lvl="1"/>
            <a:r>
              <a:rPr lang="en-US" dirty="0" smtClean="0"/>
              <a:t>Identify the strengths and weaknesses of the program</a:t>
            </a:r>
          </a:p>
          <a:p>
            <a:pPr lvl="1"/>
            <a:r>
              <a:rPr lang="en-US" dirty="0" smtClean="0"/>
              <a:t>What your recommendation would be if you were the administrator responsible for reviewing </a:t>
            </a:r>
            <a:r>
              <a:rPr lang="en-US" smtClean="0"/>
              <a:t>the program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Presentation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Presentations of Evaluation Projects</a:t>
            </a:r>
          </a:p>
          <a:p>
            <a:pPr>
              <a:buNone/>
            </a:pPr>
            <a:r>
              <a:rPr lang="en-US" u="sng" dirty="0" smtClean="0"/>
              <a:t>20 minutes</a:t>
            </a:r>
          </a:p>
          <a:p>
            <a:r>
              <a:rPr lang="en-US" dirty="0" smtClean="0"/>
              <a:t>10 minutes for the presentation</a:t>
            </a:r>
          </a:p>
          <a:p>
            <a:pPr lvl="1"/>
            <a:r>
              <a:rPr lang="en-US" dirty="0" smtClean="0"/>
              <a:t>Audience as stakeholder group</a:t>
            </a:r>
          </a:p>
          <a:p>
            <a:r>
              <a:rPr lang="en-US" dirty="0" smtClean="0"/>
              <a:t>10 minutes for Q&amp;A and Feedback from the group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</TotalTime>
  <Words>284</Words>
  <Application>Microsoft Office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Course Overview</vt:lpstr>
      <vt:lpstr>Approaches</vt:lpstr>
      <vt:lpstr>Review of Data/Programs</vt:lpstr>
      <vt:lpstr>Evaluation Project &amp; Presentations</vt:lpstr>
      <vt:lpstr>Project (continued)</vt:lpstr>
      <vt:lpstr>Project Presentation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Overview</dc:title>
  <dc:creator>rschultz</dc:creator>
  <cp:lastModifiedBy>rschultz</cp:lastModifiedBy>
  <cp:revision>4</cp:revision>
  <dcterms:created xsi:type="dcterms:W3CDTF">2011-01-24T22:03:02Z</dcterms:created>
  <dcterms:modified xsi:type="dcterms:W3CDTF">2011-01-30T14:22:37Z</dcterms:modified>
</cp:coreProperties>
</file>